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59" r:id="rId3"/>
    <p:sldId id="256" r:id="rId4"/>
    <p:sldId id="260" r:id="rId5"/>
    <p:sldId id="257" r:id="rId6"/>
    <p:sldId id="261" r:id="rId7"/>
    <p:sldId id="265" r:id="rId8"/>
    <p:sldId id="262" r:id="rId9"/>
    <p:sldId id="263" r:id="rId10"/>
    <p:sldId id="270" r:id="rId11"/>
    <p:sldId id="264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99FF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403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 sz="240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7BAABD-5496-4936-8BBD-DD7C83090B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7F5FC-27DB-486D-8CD1-B7C4E81F62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FB493-13A5-4713-9414-97569983E4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19400" y="1981200"/>
            <a:ext cx="2971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943600" y="1981200"/>
            <a:ext cx="2971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819400" y="4114800"/>
            <a:ext cx="2971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943600" y="4114800"/>
            <a:ext cx="2971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457AFC-9607-47B9-9EBA-CD32FA784A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F36E-7FCD-41BD-AFBC-0C61A380D5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92641-E73B-4107-B858-BA25F1D7A7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5A349-5981-4E9E-8631-23CD41AAD5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CF144-7531-4443-85D2-26EFB718F1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29919-4FF6-435C-B46A-85A379F02F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8A167-6593-467E-BE46-2FFA75DBA6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358FD-43EF-4123-BD57-E379572BB8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7F9B5-FE4A-4F1A-985A-49FCA3FC2A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 sz="24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EBDA4878-AE69-40C2-B6B4-B0E49FECB9F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oicompa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0"/>
              <a:t>Я обязательно вернусь…</a:t>
            </a:r>
            <a:br>
              <a:rPr lang="ru-RU" sz="4400" b="0"/>
            </a:br>
            <a:r>
              <a:rPr lang="ru-RU" sz="4400" b="0" i="1"/>
              <a:t>Вечер памяти </a:t>
            </a:r>
            <a:br>
              <a:rPr lang="ru-RU" sz="4400" b="0" i="1"/>
            </a:br>
            <a:r>
              <a:rPr lang="ru-RU" sz="4400" b="0" i="1"/>
              <a:t>Игоря Талькова</a:t>
            </a:r>
            <a:endParaRPr lang="ru-RU" sz="4400" b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505200"/>
            <a:ext cx="7086600" cy="3352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000" b="1"/>
              <a:t>Учитель русского языка и литературы </a:t>
            </a:r>
          </a:p>
          <a:p>
            <a:pPr algn="ctr">
              <a:buFont typeface="Wingdings" pitchFamily="2" charset="2"/>
              <a:buNone/>
            </a:pPr>
            <a:r>
              <a:rPr lang="ru-RU" sz="2000" b="1"/>
              <a:t>МОУ «Макуловская СОШ»</a:t>
            </a:r>
          </a:p>
          <a:p>
            <a:pPr algn="ctr">
              <a:buFont typeface="Wingdings" pitchFamily="2" charset="2"/>
              <a:buNone/>
            </a:pPr>
            <a:r>
              <a:rPr lang="ru-RU" sz="2000" b="1"/>
              <a:t>Верхнеуслонского района</a:t>
            </a:r>
          </a:p>
          <a:p>
            <a:pPr algn="ctr">
              <a:buFont typeface="Wingdings" pitchFamily="2" charset="2"/>
              <a:buNone/>
            </a:pPr>
            <a:r>
              <a:rPr lang="ru-RU" sz="2000" b="1"/>
              <a:t>Республики Татарстан</a:t>
            </a:r>
          </a:p>
          <a:p>
            <a:pPr algn="ctr">
              <a:buFont typeface="Wingdings" pitchFamily="2" charset="2"/>
              <a:buNone/>
            </a:pPr>
            <a:r>
              <a:rPr lang="ru-RU" sz="2000" b="1"/>
              <a:t>Белкина Татьяна Алексеевна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0" name="Picture 6" descr="x_5c3a24cd6c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0"/>
            <a:ext cx="8353425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/>
              <a:t>Поэты не рождаются случайно,</a:t>
            </a:r>
            <a:br>
              <a:rPr lang="ru-RU" sz="2400" i="1"/>
            </a:br>
            <a:r>
              <a:rPr lang="ru-RU" sz="2400" i="1"/>
              <a:t>Они летят на землю с высоты,</a:t>
            </a:r>
            <a:br>
              <a:rPr lang="ru-RU" sz="2400" i="1"/>
            </a:br>
            <a:r>
              <a:rPr lang="ru-RU" sz="2400" i="1"/>
              <a:t>Их жизнь окружена глубокой тайной,</a:t>
            </a:r>
            <a:br>
              <a:rPr lang="ru-RU" sz="2400" i="1"/>
            </a:br>
            <a:r>
              <a:rPr lang="ru-RU" sz="2400" i="1"/>
              <a:t>Хотя они открыты и просты.</a:t>
            </a:r>
          </a:p>
        </p:txBody>
      </p:sp>
      <p:pic>
        <p:nvPicPr>
          <p:cNvPr id="54278" name="Picture 6" descr="174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79838" y="2060575"/>
            <a:ext cx="3455987" cy="4797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2771775" y="260350"/>
            <a:ext cx="6096000" cy="1143000"/>
          </a:xfrm>
        </p:spPr>
        <p:txBody>
          <a:bodyPr/>
          <a:lstStyle/>
          <a:p>
            <a:r>
              <a:rPr lang="ru-RU" sz="2400"/>
              <a:t>Глаза таких божественных посланцев</a:t>
            </a:r>
            <a:br>
              <a:rPr lang="ru-RU" sz="2400"/>
            </a:br>
            <a:r>
              <a:rPr lang="ru-RU" sz="2400"/>
              <a:t>Всегда печальны и верны мечте,</a:t>
            </a:r>
            <a:br>
              <a:rPr lang="ru-RU" sz="2400"/>
            </a:br>
            <a:r>
              <a:rPr lang="ru-RU" sz="2400"/>
              <a:t>И в хаосе проблем их души вечно светят</a:t>
            </a:r>
            <a:br>
              <a:rPr lang="ru-RU" sz="2400"/>
            </a:br>
            <a:r>
              <a:rPr lang="ru-RU" sz="2400"/>
              <a:t>Мирам, что заблудились в темноте.</a:t>
            </a:r>
          </a:p>
        </p:txBody>
      </p:sp>
      <p:pic>
        <p:nvPicPr>
          <p:cNvPr id="59398" name="Picture 6" descr="0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1628775"/>
            <a:ext cx="3384550" cy="50403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2771775" y="260350"/>
            <a:ext cx="6096000" cy="1143000"/>
          </a:xfrm>
        </p:spPr>
        <p:txBody>
          <a:bodyPr/>
          <a:lstStyle/>
          <a:p>
            <a:r>
              <a:rPr lang="ru-RU" sz="2400"/>
              <a:t>Они уходят, выполнив заданье,</a:t>
            </a:r>
            <a:br>
              <a:rPr lang="ru-RU" sz="2400"/>
            </a:br>
            <a:r>
              <a:rPr lang="ru-RU" sz="2400"/>
              <a:t>Их отзывают высшие Миры,</a:t>
            </a:r>
            <a:br>
              <a:rPr lang="ru-RU" sz="2400"/>
            </a:br>
            <a:r>
              <a:rPr lang="ru-RU" sz="2400"/>
              <a:t>Неведомые нашему сознанью,</a:t>
            </a:r>
            <a:br>
              <a:rPr lang="ru-RU" sz="2400"/>
            </a:br>
            <a:r>
              <a:rPr lang="ru-RU" sz="2400"/>
              <a:t>По правилам космической игры.</a:t>
            </a:r>
          </a:p>
        </p:txBody>
      </p:sp>
      <p:pic>
        <p:nvPicPr>
          <p:cNvPr id="61448" name="Picture 8" descr="TMP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08400" y="1700213"/>
            <a:ext cx="3671888" cy="4824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Они уходят, не допев куплета,</a:t>
            </a:r>
            <a:br>
              <a:rPr lang="ru-RU" sz="2400"/>
            </a:br>
            <a:r>
              <a:rPr lang="ru-RU" sz="2400"/>
              <a:t>Когда в их честь играют туш:</a:t>
            </a:r>
            <a:br>
              <a:rPr lang="ru-RU" sz="2400"/>
            </a:br>
            <a:r>
              <a:rPr lang="ru-RU" sz="2400"/>
              <a:t>Актёры, музыканты и поэты – </a:t>
            </a:r>
            <a:br>
              <a:rPr lang="ru-RU" sz="2400"/>
            </a:br>
            <a:r>
              <a:rPr lang="ru-RU" sz="2400"/>
              <a:t>Целители уставших наших душ.</a:t>
            </a:r>
          </a:p>
        </p:txBody>
      </p:sp>
      <p:pic>
        <p:nvPicPr>
          <p:cNvPr id="63494" name="Picture 6" descr="006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1916113"/>
            <a:ext cx="2881313" cy="4608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2771775" y="188913"/>
            <a:ext cx="6096000" cy="1143000"/>
          </a:xfrm>
        </p:spPr>
        <p:txBody>
          <a:bodyPr/>
          <a:lstStyle/>
          <a:p>
            <a:r>
              <a:rPr lang="ru-RU" sz="2400"/>
              <a:t>В лесах их песни птицы допевают,</a:t>
            </a:r>
            <a:br>
              <a:rPr lang="ru-RU" sz="2400"/>
            </a:br>
            <a:r>
              <a:rPr lang="ru-RU" sz="2400"/>
              <a:t>В полях для них цветы венки совьют,</a:t>
            </a:r>
            <a:br>
              <a:rPr lang="ru-RU" sz="2400"/>
            </a:br>
            <a:r>
              <a:rPr lang="ru-RU" sz="2400"/>
              <a:t>Они уходят вдаль, но никогда не умирают</a:t>
            </a:r>
            <a:br>
              <a:rPr lang="ru-RU" sz="2400"/>
            </a:br>
            <a:r>
              <a:rPr lang="ru-RU" sz="2400"/>
              <a:t>И в песнях и в стихах своих живут.</a:t>
            </a:r>
          </a:p>
        </p:txBody>
      </p:sp>
      <p:pic>
        <p:nvPicPr>
          <p:cNvPr id="65542" name="Picture 6" descr="2860037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95738" y="1412875"/>
            <a:ext cx="3671887" cy="5111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8" name="Picture 6" descr="IMG_0001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0"/>
            <a:ext cx="7056438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3" name="Picture 13" descr="alb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549275"/>
            <a:ext cx="2411412" cy="2447925"/>
          </a:xfrm>
          <a:noFill/>
          <a:ln/>
        </p:spPr>
      </p:pic>
      <p:pic>
        <p:nvPicPr>
          <p:cNvPr id="71694" name="Picture 14" descr="alb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1844675"/>
            <a:ext cx="2238375" cy="2166938"/>
          </a:xfrm>
          <a:noFill/>
          <a:ln/>
        </p:spPr>
      </p:pic>
      <p:pic>
        <p:nvPicPr>
          <p:cNvPr id="71695" name="Picture 15" descr="alb5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4427538" y="3141663"/>
            <a:ext cx="2382837" cy="2305050"/>
          </a:xfrm>
          <a:noFill/>
          <a:ln/>
        </p:spPr>
      </p:pic>
      <p:pic>
        <p:nvPicPr>
          <p:cNvPr id="71696" name="Picture 16" descr="alb7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6372225" y="4554538"/>
            <a:ext cx="2376488" cy="23034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43438" y="3284538"/>
            <a:ext cx="6096000" cy="1143000"/>
          </a:xfrm>
        </p:spPr>
        <p:txBody>
          <a:bodyPr/>
          <a:lstStyle/>
          <a:p>
            <a:r>
              <a:rPr lang="ru-RU" sz="2400">
                <a:solidFill>
                  <a:srgbClr val="FFFF00"/>
                </a:solidFill>
              </a:rPr>
              <a:t>…быть счастливой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Можно только в честном споре,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В честной жизни,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В честном слове,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В честном взгляде,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В честной мысли…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pic>
        <p:nvPicPr>
          <p:cNvPr id="74760" name="Picture 8" descr="m02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88913"/>
            <a:ext cx="4032250" cy="66690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716463" y="260350"/>
            <a:ext cx="6096000" cy="1143000"/>
          </a:xfrm>
        </p:spPr>
        <p:txBody>
          <a:bodyPr/>
          <a:lstStyle/>
          <a:p>
            <a:r>
              <a:rPr lang="ru-RU" sz="2400">
                <a:solidFill>
                  <a:srgbClr val="FF0000"/>
                </a:solidFill>
              </a:rPr>
              <a:t>Вот так уж в жизни повелось – 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Всё в этом мире повторится: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Когда рождается ПОЭТ,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Во тьме рождается убийца</a:t>
            </a:r>
          </a:p>
        </p:txBody>
      </p:sp>
      <p:pic>
        <p:nvPicPr>
          <p:cNvPr id="76809" name="Picture 9" descr="800pxRussia_stamp_ITalkov_1999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2728912" cy="1981200"/>
          </a:xfrm>
          <a:noFill/>
          <a:ln/>
        </p:spPr>
      </p:pic>
      <p:pic>
        <p:nvPicPr>
          <p:cNvPr id="76810" name="Picture 10" descr="95905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2924175"/>
            <a:ext cx="2449513" cy="3933825"/>
          </a:xfrm>
          <a:noFill/>
          <a:ln/>
        </p:spPr>
      </p:pic>
      <p:pic>
        <p:nvPicPr>
          <p:cNvPr id="76811" name="Picture 11" descr="12028693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132138" y="1557338"/>
            <a:ext cx="3024187" cy="3024187"/>
          </a:xfrm>
          <a:noFill/>
          <a:ln/>
        </p:spPr>
      </p:pic>
      <p:pic>
        <p:nvPicPr>
          <p:cNvPr id="76812" name="Picture 12" descr="22434849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6443663" y="2349500"/>
            <a:ext cx="2700337" cy="4508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086600" cy="1447800"/>
          </a:xfrm>
        </p:spPr>
        <p:txBody>
          <a:bodyPr/>
          <a:lstStyle/>
          <a:p>
            <a:r>
              <a:rPr lang="ru-RU" b="0">
                <a:solidFill>
                  <a:srgbClr val="FF0000"/>
                </a:solidFill>
              </a:rPr>
              <a:t>Поэт в Росси больше, </a:t>
            </a:r>
            <a:br>
              <a:rPr lang="ru-RU" b="0">
                <a:solidFill>
                  <a:srgbClr val="FF0000"/>
                </a:solidFill>
              </a:rPr>
            </a:br>
            <a:r>
              <a:rPr lang="ru-RU" b="0">
                <a:solidFill>
                  <a:srgbClr val="FF0000"/>
                </a:solidFill>
              </a:rPr>
              <a:t>чем поэт             </a:t>
            </a:r>
            <a:r>
              <a:rPr lang="ru-RU" sz="1800" b="0" i="1">
                <a:solidFill>
                  <a:srgbClr val="FF0000"/>
                </a:solidFill>
              </a:rPr>
              <a:t>Е. Евтушенко</a:t>
            </a:r>
            <a:endParaRPr lang="ru-RU" b="0">
              <a:solidFill>
                <a:srgbClr val="FF0000"/>
              </a:solidFill>
            </a:endParaRPr>
          </a:p>
        </p:txBody>
      </p:sp>
      <p:pic>
        <p:nvPicPr>
          <p:cNvPr id="36869" name="Picture 5" descr="IMG_000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700213"/>
            <a:ext cx="5473700" cy="48974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6096000" cy="1143000"/>
          </a:xfrm>
        </p:spPr>
        <p:txBody>
          <a:bodyPr/>
          <a:lstStyle/>
          <a:p>
            <a:pPr algn="ctr"/>
            <a:r>
              <a:rPr lang="ru-RU" sz="3200"/>
              <a:t>Использованная литература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520112" cy="411480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ru-RU" sz="2400" b="1" i="1"/>
              <a:t>М.Марголис. Зачем я живу. Журнал «Молодёжная эстрада», №2, 1993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b="1" i="1"/>
              <a:t>«И поверженный в бою я воскресну и спою»…». Журнал «Библиотекарь», №3, 1992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b="1" i="1"/>
              <a:t>И.Терентьев. «Рыцарь печального образа». Газета «Моя семья», №44, 2003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b="1" i="1"/>
              <a:t>Авторская песня. М.: АСТ, Олимп, 1997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b="1" i="1"/>
              <a:t>Материал сайта </a:t>
            </a:r>
            <a:r>
              <a:rPr lang="en-US" sz="2400" b="1" i="1">
                <a:hlinkClick r:id="rId2"/>
              </a:rPr>
              <a:t>http</a:t>
            </a:r>
            <a:r>
              <a:rPr lang="ru-RU" sz="2400" b="1" i="1">
                <a:hlinkClick r:id="rId2"/>
              </a:rPr>
              <a:t>:</a:t>
            </a:r>
            <a:r>
              <a:rPr lang="en-US" sz="2400" b="1" i="1">
                <a:hlinkClick r:id="rId2"/>
              </a:rPr>
              <a:t>//moicompas</a:t>
            </a:r>
            <a:r>
              <a:rPr lang="ru-RU" sz="2400" b="1" i="1">
                <a:hlinkClick r:id="rId2"/>
              </a:rPr>
              <a:t>.</a:t>
            </a:r>
            <a:r>
              <a:rPr lang="en-US" sz="2400" b="1" i="1">
                <a:hlinkClick r:id="rId2"/>
              </a:rPr>
              <a:t>ru/</a:t>
            </a:r>
            <a:r>
              <a:rPr lang="en-US" sz="2400" b="1" i="1"/>
              <a:t> compas/ igor talkov</a:t>
            </a:r>
            <a:endParaRPr lang="ru-RU" sz="2400" b="1" i="1"/>
          </a:p>
          <a:p>
            <a:pPr marL="533400" indent="-533400">
              <a:buFont typeface="Wingdings" pitchFamily="2" charset="2"/>
              <a:buAutoNum type="arabicPeriod"/>
            </a:pPr>
            <a:endParaRPr lang="ru-RU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086600" cy="719137"/>
          </a:xfrm>
        </p:spPr>
        <p:txBody>
          <a:bodyPr/>
          <a:lstStyle/>
          <a:p>
            <a:pPr algn="ctr"/>
            <a:r>
              <a:rPr lang="ru-RU" b="0">
                <a:solidFill>
                  <a:srgbClr val="FF0000"/>
                </a:solidFill>
              </a:rPr>
              <a:t>Александр Галич</a:t>
            </a:r>
          </a:p>
        </p:txBody>
      </p:sp>
      <p:pic>
        <p:nvPicPr>
          <p:cNvPr id="2054" name="Picture 6" descr="IMG_0008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052513"/>
            <a:ext cx="4032250" cy="51196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188913"/>
            <a:ext cx="6096000" cy="792162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Юрий Визбор</a:t>
            </a:r>
          </a:p>
        </p:txBody>
      </p:sp>
      <p:pic>
        <p:nvPicPr>
          <p:cNvPr id="45062" name="Picture 6" descr="IMG_0007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92500" y="1052513"/>
            <a:ext cx="3959225" cy="54721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" name="Rectangle 0"/>
          <p:cNvSpPr>
            <a:spLocks noGrp="1" noChangeArrowheads="1"/>
          </p:cNvSpPr>
          <p:nvPr>
            <p:ph type="title"/>
          </p:nvPr>
        </p:nvSpPr>
        <p:spPr>
          <a:xfrm>
            <a:off x="2771775" y="0"/>
            <a:ext cx="6096000" cy="981075"/>
          </a:xfrm>
        </p:spPr>
        <p:txBody>
          <a:bodyPr/>
          <a:lstStyle/>
          <a:p>
            <a:r>
              <a:rPr lang="ru-RU" sz="4000">
                <a:solidFill>
                  <a:srgbClr val="FF0000"/>
                </a:solidFill>
              </a:rPr>
              <a:t>Булат Окуджава</a:t>
            </a:r>
          </a:p>
        </p:txBody>
      </p:sp>
      <p:pic>
        <p:nvPicPr>
          <p:cNvPr id="16386" name="Picture 2" descr="IMG_0010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24300" y="908050"/>
            <a:ext cx="4176713" cy="5689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555875" y="0"/>
            <a:ext cx="6096000" cy="1052513"/>
          </a:xfrm>
        </p:spPr>
        <p:txBody>
          <a:bodyPr/>
          <a:lstStyle/>
          <a:p>
            <a:r>
              <a:rPr lang="ru-RU" sz="4000">
                <a:solidFill>
                  <a:srgbClr val="FF0000"/>
                </a:solidFill>
              </a:rPr>
              <a:t>Владимир Высоцкий</a:t>
            </a:r>
          </a:p>
        </p:txBody>
      </p:sp>
      <p:pic>
        <p:nvPicPr>
          <p:cNvPr id="48134" name="Picture 6" descr="IMG_0009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92500" y="981075"/>
            <a:ext cx="4175125" cy="5543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7350" name="Picture 6" descr="IMG_000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333375"/>
            <a:ext cx="8066087" cy="6191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0"/>
            <a:ext cx="6096000" cy="908050"/>
          </a:xfrm>
        </p:spPr>
        <p:txBody>
          <a:bodyPr/>
          <a:lstStyle/>
          <a:p>
            <a:r>
              <a:rPr lang="ru-RU" sz="4000">
                <a:solidFill>
                  <a:srgbClr val="FF0000"/>
                </a:solidFill>
              </a:rPr>
              <a:t>Александр Дольский</a:t>
            </a:r>
          </a:p>
        </p:txBody>
      </p:sp>
      <p:pic>
        <p:nvPicPr>
          <p:cNvPr id="50182" name="Picture 6" descr="IMG_000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08400" y="908050"/>
            <a:ext cx="4392613" cy="5616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2627313" y="0"/>
            <a:ext cx="6096000" cy="836613"/>
          </a:xfrm>
        </p:spPr>
        <p:txBody>
          <a:bodyPr/>
          <a:lstStyle/>
          <a:p>
            <a:r>
              <a:rPr lang="ru-RU" sz="4000">
                <a:solidFill>
                  <a:srgbClr val="FF0000"/>
                </a:solidFill>
              </a:rPr>
              <a:t>Виктор Цой</a:t>
            </a:r>
          </a:p>
        </p:txBody>
      </p:sp>
      <p:pic>
        <p:nvPicPr>
          <p:cNvPr id="52230" name="Picture 6" descr="IMG_0006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1125538"/>
            <a:ext cx="5905500" cy="5327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93</TotalTime>
  <Words>151</Words>
  <Application>Microsoft PowerPoint</Application>
  <PresentationFormat>Экран (4:3)</PresentationFormat>
  <Paragraphs>26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Times New Roman</vt:lpstr>
      <vt:lpstr>Arial Narrow</vt:lpstr>
      <vt:lpstr>Arial</vt:lpstr>
      <vt:lpstr>Wingdings</vt:lpstr>
      <vt:lpstr>Generic</vt:lpstr>
      <vt:lpstr>Я обязательно вернусь… Вечер памяти  Игоря Талькова</vt:lpstr>
      <vt:lpstr>Поэт в Росси больше,  чем поэт             Е. Евтушенко</vt:lpstr>
      <vt:lpstr>Александр Галич</vt:lpstr>
      <vt:lpstr>Юрий Визбор</vt:lpstr>
      <vt:lpstr>Булат Окуджава</vt:lpstr>
      <vt:lpstr>Владимир Высоцкий</vt:lpstr>
      <vt:lpstr>Слайд 7</vt:lpstr>
      <vt:lpstr>Александр Дольский</vt:lpstr>
      <vt:lpstr>Виктор Цой</vt:lpstr>
      <vt:lpstr>Слайд 10</vt:lpstr>
      <vt:lpstr>Поэты не рождаются случайно, Они летят на землю с высоты, Их жизнь окружена глубокой тайной, Хотя они открыты и просты.</vt:lpstr>
      <vt:lpstr>Глаза таких божественных посланцев Всегда печальны и верны мечте, И в хаосе проблем их души вечно светят Мирам, что заблудились в темноте.</vt:lpstr>
      <vt:lpstr>Они уходят, выполнив заданье, Их отзывают высшие Миры, Неведомые нашему сознанью, По правилам космической игры.</vt:lpstr>
      <vt:lpstr>Они уходят, не допев куплета, Когда в их честь играют туш: Актёры, музыканты и поэты –  Целители уставших наших душ.</vt:lpstr>
      <vt:lpstr>В лесах их песни птицы допевают, В полях для них цветы венки совьют, Они уходят вдаль, но никогда не умирают И в песнях и в стихах своих живут.</vt:lpstr>
      <vt:lpstr>Слайд 16</vt:lpstr>
      <vt:lpstr>Слайд 17</vt:lpstr>
      <vt:lpstr>…быть счастливой Можно только в честном споре, В честной жизни, В честном слове, В честном взгляде, В честной мысли…        </vt:lpstr>
      <vt:lpstr>Вот так уж в жизни повелось –  Всё в этом мире повторится: Когда рождается ПОЭТ, Во тьме рождается убийца</vt:lpstr>
      <vt:lpstr>Использованная 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TMD User</cp:lastModifiedBy>
  <cp:revision>14</cp:revision>
  <dcterms:created xsi:type="dcterms:W3CDTF">1601-01-01T00:00:00Z</dcterms:created>
  <dcterms:modified xsi:type="dcterms:W3CDTF">2010-03-24T17:03:01Z</dcterms:modified>
</cp:coreProperties>
</file>